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66AFBF63-0CF1-4047-856B-4E964F019C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3533" y="5647265"/>
            <a:ext cx="4141758" cy="1138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4524470"/>
            <a:ext cx="1010597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6" y="5091208"/>
            <a:ext cx="1010597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285208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1526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3" y="3352800"/>
            <a:ext cx="9321798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285208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571977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12208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04061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832497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832498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840966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220395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21294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3"/>
            <a:ext cx="4718304" cy="253745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53745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782624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569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242559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16646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3156" y="5916184"/>
            <a:ext cx="437814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3016" y="5908735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3" name="Imagem 12" descr="Uma imagem contendo Logotipo&#10;&#10;Descrição gerada automaticamente">
            <a:extLst>
              <a:ext uri="{FF2B5EF4-FFF2-40B4-BE49-F238E27FC236}">
                <a16:creationId xmlns:a16="http://schemas.microsoft.com/office/drawing/2014/main" id="{61996970-C811-43F7-99C7-EC99F757CD6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61010" y="5695790"/>
            <a:ext cx="2927755" cy="8045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F105A-CC0A-4F4A-88E9-D57B4946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E7151B-A10D-42AA-9972-0BD055049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502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Orgânico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José Rauen</dc:creator>
  <cp:lastModifiedBy>Fábio José Rauen</cp:lastModifiedBy>
  <cp:revision>2</cp:revision>
  <dcterms:created xsi:type="dcterms:W3CDTF">2020-10-03T21:31:36Z</dcterms:created>
  <dcterms:modified xsi:type="dcterms:W3CDTF">2020-10-03T22:04:44Z</dcterms:modified>
</cp:coreProperties>
</file>