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648393" y="2386744"/>
            <a:ext cx="1074004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393" y="4352544"/>
            <a:ext cx="10740043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9828" y="937260"/>
            <a:ext cx="1298608" cy="4983480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8393" y="937260"/>
            <a:ext cx="9102435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8392" y="2386744"/>
            <a:ext cx="10740044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91" y="4352465"/>
            <a:ext cx="10740043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394" y="2638044"/>
            <a:ext cx="5205290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505012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93" y="2313433"/>
            <a:ext cx="5205291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393" y="3143250"/>
            <a:ext cx="5205291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5" y="3143250"/>
            <a:ext cx="5050119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5050120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804672"/>
            <a:ext cx="6096000" cy="524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57447" y="2243828"/>
            <a:ext cx="5336771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447" y="3549918"/>
            <a:ext cx="5336771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57448" y="6236208"/>
            <a:ext cx="573855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839585"/>
            <a:ext cx="6095999" cy="51788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839584"/>
            <a:ext cx="6102097" cy="517883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48393" y="964692"/>
            <a:ext cx="10740043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93" y="2638044"/>
            <a:ext cx="10740043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0377" y="6238816"/>
            <a:ext cx="131479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393" y="6236208"/>
            <a:ext cx="8296101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2676" y="6213348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051BB806-2A62-4A86-A744-D0154630BCF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54536" y="160146"/>
            <a:ext cx="2927755" cy="8045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188AE-14A3-4BAD-85A0-2AF54A21F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7FCA7-C9C6-4717-B418-307CCF83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8215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Pacote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1</cp:revision>
  <dcterms:created xsi:type="dcterms:W3CDTF">2020-10-03T21:48:26Z</dcterms:created>
  <dcterms:modified xsi:type="dcterms:W3CDTF">2020-10-03T21:52:25Z</dcterms:modified>
</cp:coreProperties>
</file>