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2BCA2-FB04-44EB-972A-A9CC389609EA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83EC1-D4DF-44EA-A4D3-3B5D7A57E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859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9EAB-CB1A-468A-9717-EDF86A95D878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6CEA5-2DE4-4BB8-B2C0-1548E8FBAD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37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05484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pic>
        <p:nvPicPr>
          <p:cNvPr id="4" name="Imagem 3" descr="Uma imagem contendo Logotipo&#10;&#10;Descrição gerada automaticamente">
            <a:extLst>
              <a:ext uri="{FF2B5EF4-FFF2-40B4-BE49-F238E27FC236}">
                <a16:creationId xmlns:a16="http://schemas.microsoft.com/office/drawing/2014/main" id="{0C232E19-8AC6-482D-B656-A1D4443299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867" y="6053454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72D-AA73-418F-A8ED-295275DE0F88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DFD2-A22C-42E3-BD3C-E2BE1A783B0E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902C-D4E7-4F77-8074-D3317CE7E437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82A0-0EBF-48BA-8086-6169ABABE646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00548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737A-1328-4E07-8806-E4C45FFEA822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1E4-DF71-4955-91EF-11B6B9AF4C23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082D-6358-4950-B89A-AB61E59C03A6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481-E4EF-412A-BA01-46E218570E80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7A837-72B9-4C4B-AFD8-C2DD353102BE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961F-BF3E-450F-BD42-1FB1D55518BF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2C28-D9DF-4C6B-BCB1-A39B7B80B477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48F6-DE85-4C73-A55E-77D6A0534577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2467-00B4-424B-8236-8E36C9F9CB96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CC37-19B6-4496-940A-8A9BB73EC847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A3C-788C-42B0-B2FC-04C35773D55E}" type="datetime1">
              <a:rPr lang="pt-BR" smtClean="0"/>
              <a:t>03/10/2020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4D0798F1-4B11-48DE-A347-B3CF8F2D3835}" type="datetime1">
              <a:rPr lang="pt-BR" smtClean="0"/>
              <a:pPr/>
              <a:t>03/10/2020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5" name="Imagem 4" descr="Uma imagem contendo Logotipo&#10;&#10;Descrição gerada automaticamente">
            <a:extLst>
              <a:ext uri="{FF2B5EF4-FFF2-40B4-BE49-F238E27FC236}">
                <a16:creationId xmlns:a16="http://schemas.microsoft.com/office/drawing/2014/main" id="{FA45D403-1769-4594-9F56-6538AD61A11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668867" y="6053454"/>
            <a:ext cx="2927755" cy="8045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548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317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481-E4EF-412A-BA01-46E218570E80}" type="datetime1">
              <a:rPr lang="pt-BR" smtClean="0"/>
              <a:t>03/10/2020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38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Facetado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8</cp:revision>
  <dcterms:created xsi:type="dcterms:W3CDTF">2017-06-16T15:03:37Z</dcterms:created>
  <dcterms:modified xsi:type="dcterms:W3CDTF">2020-10-03T20:39:46Z</dcterms:modified>
</cp:coreProperties>
</file>