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714163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801912"/>
            <a:ext cx="11029616" cy="1013800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2069869"/>
            <a:ext cx="11029616" cy="3788928"/>
          </a:xfrm>
        </p:spPr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699481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775482"/>
            <a:ext cx="2004164" cy="5183073"/>
          </a:xfrm>
        </p:spPr>
        <p:txBody>
          <a:bodyPr vert="eaVert"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983" y="775482"/>
            <a:ext cx="8225220" cy="5183073"/>
          </a:xfrm>
        </p:spPr>
        <p:txBody>
          <a:bodyPr vert="eaVert" anchor="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6030954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9535" y="6051567"/>
            <a:ext cx="512166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6030954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764036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851785"/>
            <a:ext cx="11029616" cy="1013800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731248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854352"/>
            <a:ext cx="11029616" cy="988332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8968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812788"/>
            <a:ext cx="11029616" cy="988332"/>
          </a:xfrm>
        </p:spPr>
        <p:txBody>
          <a:bodyPr/>
          <a:lstStyle/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2250892"/>
            <a:ext cx="5393102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dirty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707" y="2250892"/>
            <a:ext cx="5393101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706310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829414"/>
            <a:ext cx="11029616" cy="98833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700956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2878" y="716107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1351" y="603567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035675"/>
            <a:ext cx="6924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1400" y="6035673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8" name="Imagem 7" descr="Uma imagem contendo Logotipo&#10;&#10;Descrição gerada automaticamente">
            <a:extLst>
              <a:ext uri="{FF2B5EF4-FFF2-40B4-BE49-F238E27FC236}">
                <a16:creationId xmlns:a16="http://schemas.microsoft.com/office/drawing/2014/main" id="{33CC44C2-9660-44FE-9C95-8B604C078BDB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47242" y="82189"/>
            <a:ext cx="2927755" cy="80454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821D11-719B-4ABE-B31B-344BD7D5BA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0F5110-CC8A-46A0-841F-CA5BED5541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689207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Gill Sans MT</vt:lpstr>
      <vt:lpstr>Wingdings 2</vt:lpstr>
      <vt:lpstr>Dividendo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Fábio José Rauen</dc:creator>
  <cp:lastModifiedBy>Fábio José Rauen</cp:lastModifiedBy>
  <cp:revision>3</cp:revision>
  <dcterms:created xsi:type="dcterms:W3CDTF">2020-10-03T21:37:52Z</dcterms:created>
  <dcterms:modified xsi:type="dcterms:W3CDTF">2020-10-03T22:09:35Z</dcterms:modified>
</cp:coreProperties>
</file>